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donney Rayner" userId="02f8fd536c343feb" providerId="LiveId" clId="{8A857275-C1DB-4328-B236-C4438E6638B3}"/>
    <pc:docChg chg="undo custSel modSld">
      <pc:chgData name="Shardonney Rayner" userId="02f8fd536c343feb" providerId="LiveId" clId="{8A857275-C1DB-4328-B236-C4438E6638B3}" dt="2021-11-16T03:33:52.788" v="50" actId="20577"/>
      <pc:docMkLst>
        <pc:docMk/>
      </pc:docMkLst>
      <pc:sldChg chg="modSp mod">
        <pc:chgData name="Shardonney Rayner" userId="02f8fd536c343feb" providerId="LiveId" clId="{8A857275-C1DB-4328-B236-C4438E6638B3}" dt="2021-11-16T03:33:52.788" v="50" actId="20577"/>
        <pc:sldMkLst>
          <pc:docMk/>
          <pc:sldMk cId="436362907" sldId="257"/>
        </pc:sldMkLst>
        <pc:spChg chg="mod">
          <ac:chgData name="Shardonney Rayner" userId="02f8fd536c343feb" providerId="LiveId" clId="{8A857275-C1DB-4328-B236-C4438E6638B3}" dt="2021-11-16T03:33:52.788" v="50" actId="20577"/>
          <ac:spMkLst>
            <pc:docMk/>
            <pc:sldMk cId="436362907" sldId="257"/>
            <ac:spMk id="3" creationId="{3EAE5A36-F306-40E1-A71A-9217D45A1B1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556400-A546-484E-9BA9-C73BF956CC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C42E1BC-8E1A-4577-8733-94DC8C0077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Music research.</a:t>
          </a:r>
        </a:p>
      </dgm:t>
    </dgm:pt>
    <dgm:pt modelId="{A4113D88-C713-4EE0-915D-5097E4447F7F}" type="parTrans" cxnId="{2FC757D3-F2B9-45F3-8C7E-72E469E6D276}">
      <dgm:prSet/>
      <dgm:spPr/>
      <dgm:t>
        <a:bodyPr/>
        <a:lstStyle/>
        <a:p>
          <a:endParaRPr lang="en-US"/>
        </a:p>
      </dgm:t>
    </dgm:pt>
    <dgm:pt modelId="{4F82BE5E-F7AB-4673-AB02-138796256A59}" type="sibTrans" cxnId="{2FC757D3-F2B9-45F3-8C7E-72E469E6D276}">
      <dgm:prSet/>
      <dgm:spPr/>
      <dgm:t>
        <a:bodyPr/>
        <a:lstStyle/>
        <a:p>
          <a:endParaRPr lang="en-US"/>
        </a:p>
      </dgm:t>
    </dgm:pt>
    <dgm:pt modelId="{5603C3F7-CAD8-4C7B-8770-2E1879725A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Currently know the experience goal of the music.</a:t>
          </a:r>
        </a:p>
      </dgm:t>
    </dgm:pt>
    <dgm:pt modelId="{836FEEE0-1886-42F3-BBB9-5CFCDBE118DB}" type="parTrans" cxnId="{C8F54BCC-303A-4617-A14D-F31B1A1EE9CA}">
      <dgm:prSet/>
      <dgm:spPr/>
      <dgm:t>
        <a:bodyPr/>
        <a:lstStyle/>
        <a:p>
          <a:endParaRPr lang="en-US"/>
        </a:p>
      </dgm:t>
    </dgm:pt>
    <dgm:pt modelId="{EF9A1249-87CE-40EF-AC5A-F3CDDA489C1C}" type="sibTrans" cxnId="{C8F54BCC-303A-4617-A14D-F31B1A1EE9CA}">
      <dgm:prSet/>
      <dgm:spPr/>
      <dgm:t>
        <a:bodyPr/>
        <a:lstStyle/>
        <a:p>
          <a:endParaRPr lang="en-US"/>
        </a:p>
      </dgm:t>
    </dgm:pt>
    <dgm:pt modelId="{043211E3-517A-4CFA-B0B7-3FB1FED7AC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Messed around with various music software, chose Musescore3.</a:t>
          </a:r>
        </a:p>
      </dgm:t>
    </dgm:pt>
    <dgm:pt modelId="{9D8D0F75-5F56-4EC5-A907-F101D27D80EC}" type="parTrans" cxnId="{D553466F-F185-46AB-8E4F-70BA66209EAD}">
      <dgm:prSet/>
      <dgm:spPr/>
      <dgm:t>
        <a:bodyPr/>
        <a:lstStyle/>
        <a:p>
          <a:endParaRPr lang="en-US"/>
        </a:p>
      </dgm:t>
    </dgm:pt>
    <dgm:pt modelId="{320AF949-183E-4F64-AD53-F16F0B76DFB1}" type="sibTrans" cxnId="{D553466F-F185-46AB-8E4F-70BA66209EAD}">
      <dgm:prSet/>
      <dgm:spPr/>
      <dgm:t>
        <a:bodyPr/>
        <a:lstStyle/>
        <a:p>
          <a:endParaRPr lang="en-US"/>
        </a:p>
      </dgm:t>
    </dgm:pt>
    <dgm:pt modelId="{AF8C99CE-254D-40AD-90A8-3279A1EFCB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Worked on more sound effects.</a:t>
          </a:r>
        </a:p>
      </dgm:t>
    </dgm:pt>
    <dgm:pt modelId="{DFBBD3DE-F1B4-4B1E-855D-CC0E6E7039B3}" type="parTrans" cxnId="{EE3B4F83-7108-4E60-9169-E60BD42E9F84}">
      <dgm:prSet/>
      <dgm:spPr/>
      <dgm:t>
        <a:bodyPr/>
        <a:lstStyle/>
        <a:p>
          <a:endParaRPr lang="en-US"/>
        </a:p>
      </dgm:t>
    </dgm:pt>
    <dgm:pt modelId="{E126C31F-25F4-4DFC-BCE8-15DEA97E031A}" type="sibTrans" cxnId="{EE3B4F83-7108-4E60-9169-E60BD42E9F84}">
      <dgm:prSet/>
      <dgm:spPr/>
      <dgm:t>
        <a:bodyPr/>
        <a:lstStyle/>
        <a:p>
          <a:endParaRPr lang="en-US"/>
        </a:p>
      </dgm:t>
    </dgm:pt>
    <dgm:pt modelId="{CD7BAE45-C587-4C7A-B313-A9EFE3741E7E}" type="pres">
      <dgm:prSet presAssocID="{59556400-A546-484E-9BA9-C73BF956CC52}" presName="root" presStyleCnt="0">
        <dgm:presLayoutVars>
          <dgm:dir/>
          <dgm:resizeHandles val="exact"/>
        </dgm:presLayoutVars>
      </dgm:prSet>
      <dgm:spPr/>
    </dgm:pt>
    <dgm:pt modelId="{1DC9ACC8-95BC-4082-96C2-B1D4F41AD6E8}" type="pres">
      <dgm:prSet presAssocID="{5C42E1BC-8E1A-4577-8733-94DC8C00776C}" presName="compNode" presStyleCnt="0"/>
      <dgm:spPr/>
    </dgm:pt>
    <dgm:pt modelId="{2E9E10B9-FA5E-487A-919B-122BAFFB6037}" type="pres">
      <dgm:prSet presAssocID="{5C42E1BC-8E1A-4577-8733-94DC8C00776C}" presName="bgRect" presStyleLbl="bgShp" presStyleIdx="0" presStyleCnt="4"/>
      <dgm:spPr/>
    </dgm:pt>
    <dgm:pt modelId="{787BF5DD-5A1E-4D62-86FA-E4941C067B58}" type="pres">
      <dgm:prSet presAssocID="{5C42E1BC-8E1A-4577-8733-94DC8C0077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"/>
        </a:ext>
      </dgm:extLst>
    </dgm:pt>
    <dgm:pt modelId="{0614B495-1E7F-4ED7-85B4-8EA4D9FEE9B7}" type="pres">
      <dgm:prSet presAssocID="{5C42E1BC-8E1A-4577-8733-94DC8C00776C}" presName="spaceRect" presStyleCnt="0"/>
      <dgm:spPr/>
    </dgm:pt>
    <dgm:pt modelId="{B34D8D59-8C73-4329-9CC7-283CC297BA34}" type="pres">
      <dgm:prSet presAssocID="{5C42E1BC-8E1A-4577-8733-94DC8C00776C}" presName="parTx" presStyleLbl="revTx" presStyleIdx="0" presStyleCnt="4">
        <dgm:presLayoutVars>
          <dgm:chMax val="0"/>
          <dgm:chPref val="0"/>
        </dgm:presLayoutVars>
      </dgm:prSet>
      <dgm:spPr/>
    </dgm:pt>
    <dgm:pt modelId="{667B2412-D67C-4BC4-9D2C-5EF35E7063EA}" type="pres">
      <dgm:prSet presAssocID="{4F82BE5E-F7AB-4673-AB02-138796256A59}" presName="sibTrans" presStyleCnt="0"/>
      <dgm:spPr/>
    </dgm:pt>
    <dgm:pt modelId="{7E7B84F6-E546-473C-B0B9-EE09AC5F7FED}" type="pres">
      <dgm:prSet presAssocID="{5603C3F7-CAD8-4C7B-8770-2E1879725A5D}" presName="compNode" presStyleCnt="0"/>
      <dgm:spPr/>
    </dgm:pt>
    <dgm:pt modelId="{E674B95B-22BA-4CCE-AF16-13806D22631E}" type="pres">
      <dgm:prSet presAssocID="{5603C3F7-CAD8-4C7B-8770-2E1879725A5D}" presName="bgRect" presStyleLbl="bgShp" presStyleIdx="1" presStyleCnt="4"/>
      <dgm:spPr/>
    </dgm:pt>
    <dgm:pt modelId="{20706008-3F20-4806-B93F-5FF7D737748B}" type="pres">
      <dgm:prSet presAssocID="{5603C3F7-CAD8-4C7B-8770-2E1879725A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ing"/>
        </a:ext>
      </dgm:extLst>
    </dgm:pt>
    <dgm:pt modelId="{349A2F9B-6FFB-4217-8572-CD47D64575BC}" type="pres">
      <dgm:prSet presAssocID="{5603C3F7-CAD8-4C7B-8770-2E1879725A5D}" presName="spaceRect" presStyleCnt="0"/>
      <dgm:spPr/>
    </dgm:pt>
    <dgm:pt modelId="{4FE29945-A58E-4EC5-9366-3B5B0DFD9F79}" type="pres">
      <dgm:prSet presAssocID="{5603C3F7-CAD8-4C7B-8770-2E1879725A5D}" presName="parTx" presStyleLbl="revTx" presStyleIdx="1" presStyleCnt="4">
        <dgm:presLayoutVars>
          <dgm:chMax val="0"/>
          <dgm:chPref val="0"/>
        </dgm:presLayoutVars>
      </dgm:prSet>
      <dgm:spPr/>
    </dgm:pt>
    <dgm:pt modelId="{E9B75371-ADAF-48E8-8F16-8AB90121C4D6}" type="pres">
      <dgm:prSet presAssocID="{EF9A1249-87CE-40EF-AC5A-F3CDDA489C1C}" presName="sibTrans" presStyleCnt="0"/>
      <dgm:spPr/>
    </dgm:pt>
    <dgm:pt modelId="{C985ED2B-0302-4150-A0FE-CDF8EFFCB13F}" type="pres">
      <dgm:prSet presAssocID="{043211E3-517A-4CFA-B0B7-3FB1FED7AC7B}" presName="compNode" presStyleCnt="0"/>
      <dgm:spPr/>
    </dgm:pt>
    <dgm:pt modelId="{CE3890F0-C22C-47A3-BB75-6414CA8A1291}" type="pres">
      <dgm:prSet presAssocID="{043211E3-517A-4CFA-B0B7-3FB1FED7AC7B}" presName="bgRect" presStyleLbl="bgShp" presStyleIdx="2" presStyleCnt="4"/>
      <dgm:spPr/>
    </dgm:pt>
    <dgm:pt modelId="{C4FBD88D-6138-4491-BC16-843E3B0E8025}" type="pres">
      <dgm:prSet presAssocID="{043211E3-517A-4CFA-B0B7-3FB1FED7AC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526C4F91-8BBA-400B-9AD0-0342BB501B9F}" type="pres">
      <dgm:prSet presAssocID="{043211E3-517A-4CFA-B0B7-3FB1FED7AC7B}" presName="spaceRect" presStyleCnt="0"/>
      <dgm:spPr/>
    </dgm:pt>
    <dgm:pt modelId="{FFD1D8EF-9B4A-45FC-BA9D-C4DA9A2EBEDC}" type="pres">
      <dgm:prSet presAssocID="{043211E3-517A-4CFA-B0B7-3FB1FED7AC7B}" presName="parTx" presStyleLbl="revTx" presStyleIdx="2" presStyleCnt="4">
        <dgm:presLayoutVars>
          <dgm:chMax val="0"/>
          <dgm:chPref val="0"/>
        </dgm:presLayoutVars>
      </dgm:prSet>
      <dgm:spPr/>
    </dgm:pt>
    <dgm:pt modelId="{857D623B-114A-4055-91FE-D6E902018950}" type="pres">
      <dgm:prSet presAssocID="{320AF949-183E-4F64-AD53-F16F0B76DFB1}" presName="sibTrans" presStyleCnt="0"/>
      <dgm:spPr/>
    </dgm:pt>
    <dgm:pt modelId="{CEA1E76E-DD88-40DF-8210-E8CCEDF3827D}" type="pres">
      <dgm:prSet presAssocID="{AF8C99CE-254D-40AD-90A8-3279A1EFCB0C}" presName="compNode" presStyleCnt="0"/>
      <dgm:spPr/>
    </dgm:pt>
    <dgm:pt modelId="{B0F62F94-7B0F-47EB-B0FA-231A2A22DAC8}" type="pres">
      <dgm:prSet presAssocID="{AF8C99CE-254D-40AD-90A8-3279A1EFCB0C}" presName="bgRect" presStyleLbl="bgShp" presStyleIdx="3" presStyleCnt="4"/>
      <dgm:spPr/>
    </dgm:pt>
    <dgm:pt modelId="{D737EA47-A44B-47BA-9686-501422B83E66}" type="pres">
      <dgm:prSet presAssocID="{AF8C99CE-254D-40AD-90A8-3279A1EFCB0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F98E8D81-D2AD-4CAD-AD77-DF374E8C98EC}" type="pres">
      <dgm:prSet presAssocID="{AF8C99CE-254D-40AD-90A8-3279A1EFCB0C}" presName="spaceRect" presStyleCnt="0"/>
      <dgm:spPr/>
    </dgm:pt>
    <dgm:pt modelId="{B736BD1D-D635-4DBC-B9EA-361E8B00551C}" type="pres">
      <dgm:prSet presAssocID="{AF8C99CE-254D-40AD-90A8-3279A1EFCB0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284BF43-BE2A-4C16-9F70-0266818C366F}" type="presOf" srcId="{5603C3F7-CAD8-4C7B-8770-2E1879725A5D}" destId="{4FE29945-A58E-4EC5-9366-3B5B0DFD9F79}" srcOrd="0" destOrd="0" presId="urn:microsoft.com/office/officeart/2018/2/layout/IconVerticalSolidList"/>
    <dgm:cxn modelId="{7211966B-7513-4BAE-A101-A2555B59E105}" type="presOf" srcId="{043211E3-517A-4CFA-B0B7-3FB1FED7AC7B}" destId="{FFD1D8EF-9B4A-45FC-BA9D-C4DA9A2EBEDC}" srcOrd="0" destOrd="0" presId="urn:microsoft.com/office/officeart/2018/2/layout/IconVerticalSolidList"/>
    <dgm:cxn modelId="{D553466F-F185-46AB-8E4F-70BA66209EAD}" srcId="{59556400-A546-484E-9BA9-C73BF956CC52}" destId="{043211E3-517A-4CFA-B0B7-3FB1FED7AC7B}" srcOrd="2" destOrd="0" parTransId="{9D8D0F75-5F56-4EC5-A907-F101D27D80EC}" sibTransId="{320AF949-183E-4F64-AD53-F16F0B76DFB1}"/>
    <dgm:cxn modelId="{81956052-9EFA-48FA-AC0B-EF8444447D6E}" type="presOf" srcId="{59556400-A546-484E-9BA9-C73BF956CC52}" destId="{CD7BAE45-C587-4C7A-B313-A9EFE3741E7E}" srcOrd="0" destOrd="0" presId="urn:microsoft.com/office/officeart/2018/2/layout/IconVerticalSolidList"/>
    <dgm:cxn modelId="{88974E82-DD2E-4353-844E-5B8292D085B8}" type="presOf" srcId="{AF8C99CE-254D-40AD-90A8-3279A1EFCB0C}" destId="{B736BD1D-D635-4DBC-B9EA-361E8B00551C}" srcOrd="0" destOrd="0" presId="urn:microsoft.com/office/officeart/2018/2/layout/IconVerticalSolidList"/>
    <dgm:cxn modelId="{EE3B4F83-7108-4E60-9169-E60BD42E9F84}" srcId="{59556400-A546-484E-9BA9-C73BF956CC52}" destId="{AF8C99CE-254D-40AD-90A8-3279A1EFCB0C}" srcOrd="3" destOrd="0" parTransId="{DFBBD3DE-F1B4-4B1E-855D-CC0E6E7039B3}" sibTransId="{E126C31F-25F4-4DFC-BCE8-15DEA97E031A}"/>
    <dgm:cxn modelId="{7D79B5A9-1EF3-4CC3-B164-78E7E386D9D8}" type="presOf" srcId="{5C42E1BC-8E1A-4577-8733-94DC8C00776C}" destId="{B34D8D59-8C73-4329-9CC7-283CC297BA34}" srcOrd="0" destOrd="0" presId="urn:microsoft.com/office/officeart/2018/2/layout/IconVerticalSolidList"/>
    <dgm:cxn modelId="{C8F54BCC-303A-4617-A14D-F31B1A1EE9CA}" srcId="{59556400-A546-484E-9BA9-C73BF956CC52}" destId="{5603C3F7-CAD8-4C7B-8770-2E1879725A5D}" srcOrd="1" destOrd="0" parTransId="{836FEEE0-1886-42F3-BBB9-5CFCDBE118DB}" sibTransId="{EF9A1249-87CE-40EF-AC5A-F3CDDA489C1C}"/>
    <dgm:cxn modelId="{2FC757D3-F2B9-45F3-8C7E-72E469E6D276}" srcId="{59556400-A546-484E-9BA9-C73BF956CC52}" destId="{5C42E1BC-8E1A-4577-8733-94DC8C00776C}" srcOrd="0" destOrd="0" parTransId="{A4113D88-C713-4EE0-915D-5097E4447F7F}" sibTransId="{4F82BE5E-F7AB-4673-AB02-138796256A59}"/>
    <dgm:cxn modelId="{66E2D091-2254-4043-88F1-24EC4BD4DE63}" type="presParOf" srcId="{CD7BAE45-C587-4C7A-B313-A9EFE3741E7E}" destId="{1DC9ACC8-95BC-4082-96C2-B1D4F41AD6E8}" srcOrd="0" destOrd="0" presId="urn:microsoft.com/office/officeart/2018/2/layout/IconVerticalSolidList"/>
    <dgm:cxn modelId="{5C83F54F-D507-408A-9E61-EABAB6217B4C}" type="presParOf" srcId="{1DC9ACC8-95BC-4082-96C2-B1D4F41AD6E8}" destId="{2E9E10B9-FA5E-487A-919B-122BAFFB6037}" srcOrd="0" destOrd="0" presId="urn:microsoft.com/office/officeart/2018/2/layout/IconVerticalSolidList"/>
    <dgm:cxn modelId="{56EF4EE9-4268-4384-A0BF-5BBB569C81D3}" type="presParOf" srcId="{1DC9ACC8-95BC-4082-96C2-B1D4F41AD6E8}" destId="{787BF5DD-5A1E-4D62-86FA-E4941C067B58}" srcOrd="1" destOrd="0" presId="urn:microsoft.com/office/officeart/2018/2/layout/IconVerticalSolidList"/>
    <dgm:cxn modelId="{21290C63-2A26-4C7A-8395-FE11D9A2095D}" type="presParOf" srcId="{1DC9ACC8-95BC-4082-96C2-B1D4F41AD6E8}" destId="{0614B495-1E7F-4ED7-85B4-8EA4D9FEE9B7}" srcOrd="2" destOrd="0" presId="urn:microsoft.com/office/officeart/2018/2/layout/IconVerticalSolidList"/>
    <dgm:cxn modelId="{F675EDE5-6990-4DF3-BD6C-B9684495308A}" type="presParOf" srcId="{1DC9ACC8-95BC-4082-96C2-B1D4F41AD6E8}" destId="{B34D8D59-8C73-4329-9CC7-283CC297BA34}" srcOrd="3" destOrd="0" presId="urn:microsoft.com/office/officeart/2018/2/layout/IconVerticalSolidList"/>
    <dgm:cxn modelId="{C42C33C3-2339-4325-9ADA-653F93C38993}" type="presParOf" srcId="{CD7BAE45-C587-4C7A-B313-A9EFE3741E7E}" destId="{667B2412-D67C-4BC4-9D2C-5EF35E7063EA}" srcOrd="1" destOrd="0" presId="urn:microsoft.com/office/officeart/2018/2/layout/IconVerticalSolidList"/>
    <dgm:cxn modelId="{A6EDBE52-4A6F-46A3-A0F6-D4B274D5B95A}" type="presParOf" srcId="{CD7BAE45-C587-4C7A-B313-A9EFE3741E7E}" destId="{7E7B84F6-E546-473C-B0B9-EE09AC5F7FED}" srcOrd="2" destOrd="0" presId="urn:microsoft.com/office/officeart/2018/2/layout/IconVerticalSolidList"/>
    <dgm:cxn modelId="{15CD8696-0686-49A0-BB0E-0203739DDD53}" type="presParOf" srcId="{7E7B84F6-E546-473C-B0B9-EE09AC5F7FED}" destId="{E674B95B-22BA-4CCE-AF16-13806D22631E}" srcOrd="0" destOrd="0" presId="urn:microsoft.com/office/officeart/2018/2/layout/IconVerticalSolidList"/>
    <dgm:cxn modelId="{82E59969-3DEB-4291-8BE7-43746AF568B0}" type="presParOf" srcId="{7E7B84F6-E546-473C-B0B9-EE09AC5F7FED}" destId="{20706008-3F20-4806-B93F-5FF7D737748B}" srcOrd="1" destOrd="0" presId="urn:microsoft.com/office/officeart/2018/2/layout/IconVerticalSolidList"/>
    <dgm:cxn modelId="{F3CB021E-5D90-4977-A356-807788FAD101}" type="presParOf" srcId="{7E7B84F6-E546-473C-B0B9-EE09AC5F7FED}" destId="{349A2F9B-6FFB-4217-8572-CD47D64575BC}" srcOrd="2" destOrd="0" presId="urn:microsoft.com/office/officeart/2018/2/layout/IconVerticalSolidList"/>
    <dgm:cxn modelId="{2D00857C-D5E1-4598-B78C-7F9F3CC477F4}" type="presParOf" srcId="{7E7B84F6-E546-473C-B0B9-EE09AC5F7FED}" destId="{4FE29945-A58E-4EC5-9366-3B5B0DFD9F79}" srcOrd="3" destOrd="0" presId="urn:microsoft.com/office/officeart/2018/2/layout/IconVerticalSolidList"/>
    <dgm:cxn modelId="{4B092B4D-6B88-491D-8423-08C4B026DF47}" type="presParOf" srcId="{CD7BAE45-C587-4C7A-B313-A9EFE3741E7E}" destId="{E9B75371-ADAF-48E8-8F16-8AB90121C4D6}" srcOrd="3" destOrd="0" presId="urn:microsoft.com/office/officeart/2018/2/layout/IconVerticalSolidList"/>
    <dgm:cxn modelId="{06B1F56A-AA34-427E-B214-05AEFBDC0224}" type="presParOf" srcId="{CD7BAE45-C587-4C7A-B313-A9EFE3741E7E}" destId="{C985ED2B-0302-4150-A0FE-CDF8EFFCB13F}" srcOrd="4" destOrd="0" presId="urn:microsoft.com/office/officeart/2018/2/layout/IconVerticalSolidList"/>
    <dgm:cxn modelId="{5AB90BD7-DA38-4654-878D-D12C04970C49}" type="presParOf" srcId="{C985ED2B-0302-4150-A0FE-CDF8EFFCB13F}" destId="{CE3890F0-C22C-47A3-BB75-6414CA8A1291}" srcOrd="0" destOrd="0" presId="urn:microsoft.com/office/officeart/2018/2/layout/IconVerticalSolidList"/>
    <dgm:cxn modelId="{00260775-DAC9-4801-9640-C30282CBF5CA}" type="presParOf" srcId="{C985ED2B-0302-4150-A0FE-CDF8EFFCB13F}" destId="{C4FBD88D-6138-4491-BC16-843E3B0E8025}" srcOrd="1" destOrd="0" presId="urn:microsoft.com/office/officeart/2018/2/layout/IconVerticalSolidList"/>
    <dgm:cxn modelId="{F16D20F7-35AD-4B11-980C-85D39BE74427}" type="presParOf" srcId="{C985ED2B-0302-4150-A0FE-CDF8EFFCB13F}" destId="{526C4F91-8BBA-400B-9AD0-0342BB501B9F}" srcOrd="2" destOrd="0" presId="urn:microsoft.com/office/officeart/2018/2/layout/IconVerticalSolidList"/>
    <dgm:cxn modelId="{A6F41C3E-39F0-46CD-A886-CF007AB46739}" type="presParOf" srcId="{C985ED2B-0302-4150-A0FE-CDF8EFFCB13F}" destId="{FFD1D8EF-9B4A-45FC-BA9D-C4DA9A2EBEDC}" srcOrd="3" destOrd="0" presId="urn:microsoft.com/office/officeart/2018/2/layout/IconVerticalSolidList"/>
    <dgm:cxn modelId="{9A02531A-096B-4E94-8E3C-458A0DCF2F25}" type="presParOf" srcId="{CD7BAE45-C587-4C7A-B313-A9EFE3741E7E}" destId="{857D623B-114A-4055-91FE-D6E902018950}" srcOrd="5" destOrd="0" presId="urn:microsoft.com/office/officeart/2018/2/layout/IconVerticalSolidList"/>
    <dgm:cxn modelId="{31F7291B-AA5D-4393-BB15-039243E9C49E}" type="presParOf" srcId="{CD7BAE45-C587-4C7A-B313-A9EFE3741E7E}" destId="{CEA1E76E-DD88-40DF-8210-E8CCEDF3827D}" srcOrd="6" destOrd="0" presId="urn:microsoft.com/office/officeart/2018/2/layout/IconVerticalSolidList"/>
    <dgm:cxn modelId="{B19C06C5-F437-4348-AFCF-002B7C116A70}" type="presParOf" srcId="{CEA1E76E-DD88-40DF-8210-E8CCEDF3827D}" destId="{B0F62F94-7B0F-47EB-B0FA-231A2A22DAC8}" srcOrd="0" destOrd="0" presId="urn:microsoft.com/office/officeart/2018/2/layout/IconVerticalSolidList"/>
    <dgm:cxn modelId="{FE9F0F6C-C4C9-43F9-B55B-BF9AAA3BA949}" type="presParOf" srcId="{CEA1E76E-DD88-40DF-8210-E8CCEDF3827D}" destId="{D737EA47-A44B-47BA-9686-501422B83E66}" srcOrd="1" destOrd="0" presId="urn:microsoft.com/office/officeart/2018/2/layout/IconVerticalSolidList"/>
    <dgm:cxn modelId="{109C6FD4-797A-43C2-991F-113B9A7DC6E3}" type="presParOf" srcId="{CEA1E76E-DD88-40DF-8210-E8CCEDF3827D}" destId="{F98E8D81-D2AD-4CAD-AD77-DF374E8C98EC}" srcOrd="2" destOrd="0" presId="urn:microsoft.com/office/officeart/2018/2/layout/IconVerticalSolidList"/>
    <dgm:cxn modelId="{03DA313C-45E4-4DEB-8739-EBB42D7F2504}" type="presParOf" srcId="{CEA1E76E-DD88-40DF-8210-E8CCEDF3827D}" destId="{B736BD1D-D635-4DBC-B9EA-361E8B0055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E10B9-FA5E-487A-919B-122BAFFB6037}">
      <dsp:nvSpPr>
        <dsp:cNvPr id="0" name=""/>
        <dsp:cNvSpPr/>
      </dsp:nvSpPr>
      <dsp:spPr>
        <a:xfrm>
          <a:off x="0" y="2059"/>
          <a:ext cx="6067596" cy="1043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7BF5DD-5A1E-4D62-86FA-E4941C067B58}">
      <dsp:nvSpPr>
        <dsp:cNvPr id="0" name=""/>
        <dsp:cNvSpPr/>
      </dsp:nvSpPr>
      <dsp:spPr>
        <a:xfrm>
          <a:off x="315791" y="236945"/>
          <a:ext cx="574165" cy="5741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D8D59-8C73-4329-9CC7-283CC297BA34}">
      <dsp:nvSpPr>
        <dsp:cNvPr id="0" name=""/>
        <dsp:cNvSpPr/>
      </dsp:nvSpPr>
      <dsp:spPr>
        <a:xfrm>
          <a:off x="1205748" y="2059"/>
          <a:ext cx="4861847" cy="1043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83" tIns="110483" rIns="110483" bIns="11048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Music research.</a:t>
          </a:r>
        </a:p>
      </dsp:txBody>
      <dsp:txXfrm>
        <a:off x="1205748" y="2059"/>
        <a:ext cx="4861847" cy="1043937"/>
      </dsp:txXfrm>
    </dsp:sp>
    <dsp:sp modelId="{E674B95B-22BA-4CCE-AF16-13806D22631E}">
      <dsp:nvSpPr>
        <dsp:cNvPr id="0" name=""/>
        <dsp:cNvSpPr/>
      </dsp:nvSpPr>
      <dsp:spPr>
        <a:xfrm>
          <a:off x="0" y="1306982"/>
          <a:ext cx="6067596" cy="1043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706008-3F20-4806-B93F-5FF7D737748B}">
      <dsp:nvSpPr>
        <dsp:cNvPr id="0" name=""/>
        <dsp:cNvSpPr/>
      </dsp:nvSpPr>
      <dsp:spPr>
        <a:xfrm>
          <a:off x="315791" y="1541868"/>
          <a:ext cx="574165" cy="5741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29945-A58E-4EC5-9366-3B5B0DFD9F79}">
      <dsp:nvSpPr>
        <dsp:cNvPr id="0" name=""/>
        <dsp:cNvSpPr/>
      </dsp:nvSpPr>
      <dsp:spPr>
        <a:xfrm>
          <a:off x="1205748" y="1306982"/>
          <a:ext cx="4861847" cy="1043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83" tIns="110483" rIns="110483" bIns="11048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Currently know the experience goal of the music.</a:t>
          </a:r>
        </a:p>
      </dsp:txBody>
      <dsp:txXfrm>
        <a:off x="1205748" y="1306982"/>
        <a:ext cx="4861847" cy="1043937"/>
      </dsp:txXfrm>
    </dsp:sp>
    <dsp:sp modelId="{CE3890F0-C22C-47A3-BB75-6414CA8A1291}">
      <dsp:nvSpPr>
        <dsp:cNvPr id="0" name=""/>
        <dsp:cNvSpPr/>
      </dsp:nvSpPr>
      <dsp:spPr>
        <a:xfrm>
          <a:off x="0" y="2611904"/>
          <a:ext cx="6067596" cy="1043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BD88D-6138-4491-BC16-843E3B0E8025}">
      <dsp:nvSpPr>
        <dsp:cNvPr id="0" name=""/>
        <dsp:cNvSpPr/>
      </dsp:nvSpPr>
      <dsp:spPr>
        <a:xfrm>
          <a:off x="315791" y="2846790"/>
          <a:ext cx="574165" cy="5741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1D8EF-9B4A-45FC-BA9D-C4DA9A2EBEDC}">
      <dsp:nvSpPr>
        <dsp:cNvPr id="0" name=""/>
        <dsp:cNvSpPr/>
      </dsp:nvSpPr>
      <dsp:spPr>
        <a:xfrm>
          <a:off x="1205748" y="2611904"/>
          <a:ext cx="4861847" cy="1043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83" tIns="110483" rIns="110483" bIns="11048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Messed around with various music software, chose Musescore3.</a:t>
          </a:r>
        </a:p>
      </dsp:txBody>
      <dsp:txXfrm>
        <a:off x="1205748" y="2611904"/>
        <a:ext cx="4861847" cy="1043937"/>
      </dsp:txXfrm>
    </dsp:sp>
    <dsp:sp modelId="{B0F62F94-7B0F-47EB-B0FA-231A2A22DAC8}">
      <dsp:nvSpPr>
        <dsp:cNvPr id="0" name=""/>
        <dsp:cNvSpPr/>
      </dsp:nvSpPr>
      <dsp:spPr>
        <a:xfrm>
          <a:off x="0" y="3916827"/>
          <a:ext cx="6067596" cy="1043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7EA47-A44B-47BA-9686-501422B83E66}">
      <dsp:nvSpPr>
        <dsp:cNvPr id="0" name=""/>
        <dsp:cNvSpPr/>
      </dsp:nvSpPr>
      <dsp:spPr>
        <a:xfrm>
          <a:off x="315791" y="4151713"/>
          <a:ext cx="574165" cy="5741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36BD1D-D635-4DBC-B9EA-361E8B00551C}">
      <dsp:nvSpPr>
        <dsp:cNvPr id="0" name=""/>
        <dsp:cNvSpPr/>
      </dsp:nvSpPr>
      <dsp:spPr>
        <a:xfrm>
          <a:off x="1205748" y="3916827"/>
          <a:ext cx="4861847" cy="1043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83" tIns="110483" rIns="110483" bIns="11048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Worked on more sound effects.</a:t>
          </a:r>
        </a:p>
      </dsp:txBody>
      <dsp:txXfrm>
        <a:off x="1205748" y="3916827"/>
        <a:ext cx="4861847" cy="1043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84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8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11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24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6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1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52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2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7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0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3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D2F5B1AE-BF57-499A-9680-80CD0A0FB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4FD9E-020D-4033-BBA0-1076B3F46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3000"/>
              <a:t>SHAUUUUUUUUUN </a:t>
            </a:r>
            <a:br>
              <a:rPr lang="en-US" sz="3000"/>
            </a:br>
            <a:r>
              <a:rPr lang="en-US" sz="3000"/>
              <a:t>Progress Report 3</a:t>
            </a:r>
            <a:br>
              <a:rPr lang="en-US" sz="3000"/>
            </a:br>
            <a:r>
              <a:rPr lang="en-US" sz="3000">
                <a:latin typeface="Aharoni" panose="020B0604020202020204" pitchFamily="2" charset="-79"/>
                <a:cs typeface="Aharoni" panose="020B0604020202020204" pitchFamily="2" charset="-79"/>
              </a:rPr>
              <a:t>Gravity Xscape</a:t>
            </a:r>
            <a:br>
              <a:rPr lang="en-US" sz="3000">
                <a:latin typeface="Aharoni" panose="020B0604020202020204" pitchFamily="2" charset="-79"/>
                <a:cs typeface="Aharoni" panose="020B0604020202020204" pitchFamily="2" charset="-79"/>
              </a:rPr>
            </a:br>
            <a:endParaRPr lang="en-US" sz="3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E0406-D6EB-472F-8670-9CAC68C0F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sz="2000"/>
              <a:t>John Frazia, Matthew Nagy, and Oliver Rayner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539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1243B-06D4-46E9-8C33-514FFC332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/>
              <a:t>General Summary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E5A36-F306-40E1-A71A-9217D45A1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4119"/>
            <a:ext cx="10515600" cy="4028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Done</a:t>
            </a:r>
          </a:p>
          <a:p>
            <a:r>
              <a:rPr lang="en-US" sz="2200" dirty="0"/>
              <a:t>Fixed player gravity and environment collisions.</a:t>
            </a:r>
          </a:p>
          <a:p>
            <a:r>
              <a:rPr lang="en-US" sz="2200" dirty="0"/>
              <a:t>Finished game level outline.</a:t>
            </a:r>
          </a:p>
          <a:p>
            <a:r>
              <a:rPr lang="en-US" sz="2200" dirty="0"/>
              <a:t>Music research.</a:t>
            </a:r>
          </a:p>
          <a:p>
            <a:pPr marL="0" indent="0">
              <a:buNone/>
            </a:pPr>
            <a:r>
              <a:rPr lang="en-US" sz="2200" dirty="0"/>
              <a:t>To Do</a:t>
            </a:r>
          </a:p>
          <a:p>
            <a:r>
              <a:rPr lang="en-US" sz="2200" dirty="0"/>
              <a:t>Implement the animation actions within the Unity Animator.</a:t>
            </a:r>
          </a:p>
          <a:p>
            <a:r>
              <a:rPr lang="en-US" sz="2200" dirty="0"/>
              <a:t>Compose the music.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36362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0CA96-B793-44E6-8EE9-A173FE86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/>
              <a:t>Detailed Summary (John)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11BD9A-B457-42D7-BCF7-8B55FA1850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093127"/>
              </p:ext>
            </p:extLst>
          </p:nvPr>
        </p:nvGraphicFramePr>
        <p:xfrm>
          <a:off x="5305254" y="504525"/>
          <a:ext cx="6067596" cy="4962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death_scream_2">
            <a:hlinkClick r:id="" action="ppaction://media"/>
            <a:extLst>
              <a:ext uri="{FF2B5EF4-FFF2-40B4-BE49-F238E27FC236}">
                <a16:creationId xmlns:a16="http://schemas.microsoft.com/office/drawing/2014/main" id="{F3110019-5D25-4BC1-92CC-AFC06D2CE4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9150" y="4574793"/>
            <a:ext cx="1697991" cy="169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8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DA6B9-6783-41DF-AE50-AC06765B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Detailed Summary (Matt)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389D-0771-44EA-BCF1-A757F8F00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664" y="1161288"/>
            <a:ext cx="5916603" cy="4992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Player gravity shift.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Fixed the wall collision.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Player and ground bug fixes.</a:t>
            </a:r>
          </a:p>
          <a:p>
            <a:endParaRPr lang="en-US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4285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56435D0-715D-4D74-A07C-BFB1491D7DAA}"/>
              </a:ext>
            </a:extLst>
          </p:cNvPr>
          <p:cNvSpPr/>
          <p:nvPr/>
        </p:nvSpPr>
        <p:spPr>
          <a:xfrm>
            <a:off x="8988338" y="2445780"/>
            <a:ext cx="1289786" cy="1524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2B6C0-03C9-4F9A-AE54-8AC594A3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Summary (Oliver)</a:t>
            </a:r>
          </a:p>
        </p:txBody>
      </p:sp>
      <p:pic>
        <p:nvPicPr>
          <p:cNvPr id="6" name="Picture 5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E9AEF903-8EAF-4193-9362-A911F046A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106" y="2355244"/>
            <a:ext cx="1612332" cy="1465757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C6A70CFA-26F4-434B-A56F-51919FC0B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354" y="2445780"/>
            <a:ext cx="2705367" cy="1277534"/>
          </a:xfrm>
          <a:prstGeom prst="rect">
            <a:avLst/>
          </a:prstGeom>
        </p:spPr>
      </p:pic>
      <p:pic>
        <p:nvPicPr>
          <p:cNvPr id="13" name="Content Placeholder 12" descr="Graphical user interface&#10;&#10;Description automatically generated">
            <a:extLst>
              <a:ext uri="{FF2B5EF4-FFF2-40B4-BE49-F238E27FC236}">
                <a16:creationId xmlns:a16="http://schemas.microsoft.com/office/drawing/2014/main" id="{C723FA8D-D223-46F1-B766-D68B7B3AE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16" y="5623468"/>
            <a:ext cx="6724868" cy="1034595"/>
          </a:xfrm>
        </p:spPr>
      </p:pic>
      <p:pic>
        <p:nvPicPr>
          <p:cNvPr id="16" name="Picture 15" descr="A picture containing sunset, dark, setting, place of worship&#10;&#10;Description automatically generated">
            <a:extLst>
              <a:ext uri="{FF2B5EF4-FFF2-40B4-BE49-F238E27FC236}">
                <a16:creationId xmlns:a16="http://schemas.microsoft.com/office/drawing/2014/main" id="{31F10026-B84F-4A9B-83E8-797D77C7E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9316" y="4575561"/>
            <a:ext cx="4567406" cy="16312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31C40F-6F28-4D83-A3B8-60955019D72F}"/>
              </a:ext>
            </a:extLst>
          </p:cNvPr>
          <p:cNvSpPr txBox="1"/>
          <p:nvPr/>
        </p:nvSpPr>
        <p:spPr>
          <a:xfrm>
            <a:off x="181196" y="2002544"/>
            <a:ext cx="62275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Made Animations for characters and objects (Implemented in Unity).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Prototypes of the three levels have colliding environments (Done in Tiled).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Made background and sky clouds (Implemented in Unity and Tiled).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AC631E-DF03-4529-AC94-5FD5C7BFB727}"/>
              </a:ext>
            </a:extLst>
          </p:cNvPr>
          <p:cNvSpPr/>
          <p:nvPr/>
        </p:nvSpPr>
        <p:spPr>
          <a:xfrm>
            <a:off x="6211251" y="3578183"/>
            <a:ext cx="1289786" cy="1524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C493AAE8-7A6D-413F-B2DF-018B65FD8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87" y="34290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78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CFC61-DD83-4278-9829-FD4DC019C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001027"/>
          </a:xfrm>
        </p:spPr>
        <p:txBody>
          <a:bodyPr/>
          <a:lstStyle/>
          <a:p>
            <a:r>
              <a:rPr lang="en-US" dirty="0"/>
              <a:t>Quick Demo</a:t>
            </a:r>
          </a:p>
        </p:txBody>
      </p:sp>
      <p:pic>
        <p:nvPicPr>
          <p:cNvPr id="5" name="Background_Demo">
            <a:hlinkClick r:id="" action="ppaction://media"/>
            <a:extLst>
              <a:ext uri="{FF2B5EF4-FFF2-40B4-BE49-F238E27FC236}">
                <a16:creationId xmlns:a16="http://schemas.microsoft.com/office/drawing/2014/main" id="{144ED8B5-AE5E-4E46-A137-C53C01E0A9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0376" y="2191949"/>
            <a:ext cx="7611248" cy="379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8592-AF2E-4562-BB15-8B3B54DCB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Triumphs &amp; Setbacks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E99F-3412-42C4-A5E9-7B8088CE6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889760"/>
            <a:ext cx="10168128" cy="42824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/>
              <a:t>Triumph:</a:t>
            </a:r>
          </a:p>
          <a:p>
            <a:pPr marL="0" indent="0">
              <a:buNone/>
            </a:pPr>
            <a:r>
              <a:rPr lang="en-US" dirty="0"/>
              <a:t>-We finalized the game outline.</a:t>
            </a:r>
          </a:p>
          <a:p>
            <a:pPr marL="0" indent="0">
              <a:buNone/>
            </a:pPr>
            <a:r>
              <a:rPr lang="en-US" dirty="0"/>
              <a:t>-Established the ending of the game.</a:t>
            </a:r>
          </a:p>
          <a:p>
            <a:pPr marL="0" indent="0">
              <a:buNone/>
            </a:pPr>
            <a:r>
              <a:rPr lang="en-US" dirty="0"/>
              <a:t>-We have a character moving in the scenes.</a:t>
            </a:r>
          </a:p>
          <a:p>
            <a:pPr marL="0" indent="0">
              <a:buNone/>
            </a:pPr>
            <a:r>
              <a:rPr lang="en-US" dirty="0"/>
              <a:t>-Using Tiled has made development on the levels faster.</a:t>
            </a:r>
          </a:p>
          <a:p>
            <a:pPr marL="0" indent="0">
              <a:buNone/>
            </a:pPr>
            <a:r>
              <a:rPr lang="en-US" sz="3600" dirty="0"/>
              <a:t>Setback:</a:t>
            </a:r>
          </a:p>
          <a:p>
            <a:pPr marL="0" indent="0">
              <a:buNone/>
            </a:pPr>
            <a:r>
              <a:rPr lang="en-US" dirty="0"/>
              <a:t>-Focused too much on music, went into sound effect time.</a:t>
            </a:r>
          </a:p>
          <a:p>
            <a:pPr marL="0" indent="0">
              <a:buNone/>
            </a:pPr>
            <a:r>
              <a:rPr lang="en-US" dirty="0"/>
              <a:t>-Bugs are taking more time than anticipated.</a:t>
            </a:r>
          </a:p>
        </p:txBody>
      </p:sp>
    </p:spTree>
    <p:extLst>
      <p:ext uri="{BB962C8B-B14F-4D97-AF65-F5344CB8AC3E}">
        <p14:creationId xmlns:p14="http://schemas.microsoft.com/office/powerpoint/2010/main" val="322123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6883F-440B-4D4F-B503-044170E7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Honest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677B-D0A1-40AB-A9D5-E41273FCD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minorly behind schedule.</a:t>
            </a:r>
          </a:p>
          <a:p>
            <a:r>
              <a:rPr lang="en-US" dirty="0"/>
              <a:t>Work more on sound effects.</a:t>
            </a:r>
          </a:p>
          <a:p>
            <a:r>
              <a:rPr lang="en-US" dirty="0"/>
              <a:t>Pitch in to get more of the code done.</a:t>
            </a:r>
          </a:p>
        </p:txBody>
      </p:sp>
    </p:spTree>
    <p:extLst>
      <p:ext uri="{BB962C8B-B14F-4D97-AF65-F5344CB8AC3E}">
        <p14:creationId xmlns:p14="http://schemas.microsoft.com/office/powerpoint/2010/main" val="182148198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36371F"/>
      </a:dk2>
      <a:lt2>
        <a:srgbClr val="E2E8E8"/>
      </a:lt2>
      <a:accent1>
        <a:srgbClr val="EE736E"/>
      </a:accent1>
      <a:accent2>
        <a:srgbClr val="E98D3F"/>
      </a:accent2>
      <a:accent3>
        <a:srgbClr val="B2A446"/>
      </a:accent3>
      <a:accent4>
        <a:srgbClr val="8EB03A"/>
      </a:accent4>
      <a:accent5>
        <a:srgbClr val="5DB837"/>
      </a:accent5>
      <a:accent6>
        <a:srgbClr val="2EBA3F"/>
      </a:accent6>
      <a:hlink>
        <a:srgbClr val="578D8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236</Words>
  <Application>Microsoft Office PowerPoint</Application>
  <PresentationFormat>Widescreen</PresentationFormat>
  <Paragraphs>42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Aharoni</vt:lpstr>
      <vt:lpstr>Arial</vt:lpstr>
      <vt:lpstr>Avenir Next LT Pro</vt:lpstr>
      <vt:lpstr>Calibri</vt:lpstr>
      <vt:lpstr>AccentBoxVTI</vt:lpstr>
      <vt:lpstr>SHAUUUUUUUUUN  Progress Report 3 Gravity Xscape </vt:lpstr>
      <vt:lpstr>General Summary</vt:lpstr>
      <vt:lpstr>Detailed Summary (John)</vt:lpstr>
      <vt:lpstr>Detailed Summary (Matt)</vt:lpstr>
      <vt:lpstr>Detailed Summary (Oliver)</vt:lpstr>
      <vt:lpstr>Quick Demo</vt:lpstr>
      <vt:lpstr>Triumphs &amp; Setbacks</vt:lpstr>
      <vt:lpstr>Honest Assessment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SHAUUUUUUUUUN  Progress Report 3 Gravity Xscape </dc:title>
  <dc:creator>Shardonney Rayner</dc:creator>
  <cp:lastModifiedBy>Shardonney Rayner</cp:lastModifiedBy>
  <cp:revision>3</cp:revision>
  <dcterms:created xsi:type="dcterms:W3CDTF">2021-11-15T21:41:12Z</dcterms:created>
  <dcterms:modified xsi:type="dcterms:W3CDTF">2021-11-16T03:34:01Z</dcterms:modified>
</cp:coreProperties>
</file>